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何が起きたかは、めくりながら口で語ります。日時の写ったスクショは説得力が出ます。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 10選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27432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チーム名・期間をここに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1枚30秒くらいのテンポで、めくりながらエピソードを語ります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ここがよかった①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ここがよかった②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ここがよかった③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ここがよかった④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ここがよかった⑤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ここがよかった⑥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ここがよかった⑦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ここがよかった⑧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ここがよかった⑨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ここがよかった⑩　</a:t>
            </a:r>
            <a:pPr indent="0" marL="0">
              <a:buNone/>
            </a:pPr>
            <a:r>
              <a:rPr lang="en-US" sz="2600" b="1" dirty="0">
                <a:solidFill>
                  <a:srgbClr val="2230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一言タイトルをここに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731520" y="1051560"/>
            <a:ext cx="7680960" cy="3063240"/>
          </a:xfrm>
          <a:prstGeom prst="roundRect">
            <a:avLst>
              <a:gd name="adj" fmla="val 2388"/>
            </a:avLst>
          </a:prstGeom>
          <a:solidFill>
            <a:srgbClr val="FFF4D1"/>
          </a:solidFill>
          <a:ln w="19050">
            <a:solidFill>
              <a:srgbClr val="22303C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731520" y="23774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写真・スクリーンショットをここに大きく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8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コメント（入れても1行程度。詳しくは口で語ります）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2026-07-30T22:28:44Z</dcterms:created>
  <dcterms:modified xsi:type="dcterms:W3CDTF">2026-07-30T22:28:44Z</dcterms:modified>
</cp:coreProperties>
</file>